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85254"/>
  </p:normalViewPr>
  <p:slideViewPr>
    <p:cSldViewPr snapToGrid="0" snapToObjects="1">
      <p:cViewPr varScale="1">
        <p:scale>
          <a:sx n="84" d="100"/>
          <a:sy n="84" d="100"/>
        </p:scale>
        <p:origin x="200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EA17F-AB6A-8D43-B414-E056B49911EF}" type="doc">
      <dgm:prSet loTypeId="urn:microsoft.com/office/officeart/2009/3/layout/CircleRelationship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E372011B-D05D-2C41-8593-558F2BC3DA58}">
      <dgm:prSet phldrT="[テキスト]"/>
      <dgm:spPr/>
      <dgm:t>
        <a:bodyPr/>
        <a:lstStyle/>
        <a:p>
          <a:r>
            <a:rPr kumimoji="1" lang="ja-JP" altLang="en-US">
              <a:solidFill>
                <a:schemeClr val="tx1"/>
              </a:solidFill>
            </a:rPr>
            <a:t>生協</a:t>
          </a:r>
        </a:p>
      </dgm:t>
    </dgm:pt>
    <dgm:pt modelId="{CFB3FDF0-E6A8-1949-9D16-F7693C9022C8}" type="parTrans" cxnId="{1B231AD6-1AC8-3742-9DE0-B2F477B8EFD0}">
      <dgm:prSet/>
      <dgm:spPr/>
      <dgm:t>
        <a:bodyPr/>
        <a:lstStyle/>
        <a:p>
          <a:endParaRPr kumimoji="1" lang="ja-JP" altLang="en-US"/>
        </a:p>
      </dgm:t>
    </dgm:pt>
    <dgm:pt modelId="{5C36E6FD-30F0-6B44-AB64-E34D8A625A2E}" type="sibTrans" cxnId="{1B231AD6-1AC8-3742-9DE0-B2F477B8EFD0}">
      <dgm:prSet/>
      <dgm:spPr/>
      <dgm:t>
        <a:bodyPr/>
        <a:lstStyle/>
        <a:p>
          <a:endParaRPr kumimoji="1" lang="ja-JP" altLang="en-US"/>
        </a:p>
      </dgm:t>
    </dgm:pt>
    <dgm:pt modelId="{7C033D48-4B9A-4548-817E-345CA32B8E12}">
      <dgm:prSet phldrT="[テキスト]"/>
      <dgm:spPr/>
      <dgm:t>
        <a:bodyPr/>
        <a:lstStyle/>
        <a:p>
          <a:r>
            <a:rPr kumimoji="1" lang="ja-JP" altLang="en-US">
              <a:solidFill>
                <a:schemeClr val="tx1"/>
              </a:solidFill>
            </a:rPr>
            <a:t>食いしん坊</a:t>
          </a:r>
        </a:p>
      </dgm:t>
    </dgm:pt>
    <dgm:pt modelId="{8837EDAE-B92B-424D-9101-139E54D7CBB4}" type="parTrans" cxnId="{1A319CA0-B79E-7143-9BD3-1E8A9339DCC7}">
      <dgm:prSet/>
      <dgm:spPr/>
      <dgm:t>
        <a:bodyPr/>
        <a:lstStyle/>
        <a:p>
          <a:endParaRPr kumimoji="1" lang="ja-JP" altLang="en-US"/>
        </a:p>
      </dgm:t>
    </dgm:pt>
    <dgm:pt modelId="{FB3EA72C-C6E1-074A-9F8D-5E2A3F55A414}" type="sibTrans" cxnId="{1A319CA0-B79E-7143-9BD3-1E8A9339DCC7}">
      <dgm:prSet/>
      <dgm:spPr/>
      <dgm:t>
        <a:bodyPr/>
        <a:lstStyle/>
        <a:p>
          <a:endParaRPr kumimoji="1" lang="ja-JP" altLang="en-US"/>
        </a:p>
      </dgm:t>
    </dgm:pt>
    <dgm:pt modelId="{D3AEF9AD-9710-0346-A650-A8478B0EBDD6}">
      <dgm:prSet phldrT="[テキスト]"/>
      <dgm:spPr/>
      <dgm:t>
        <a:bodyPr/>
        <a:lstStyle/>
        <a:p>
          <a:r>
            <a:rPr kumimoji="1" lang="en-US" altLang="ja-JP" dirty="0">
              <a:solidFill>
                <a:schemeClr val="tx1"/>
              </a:solidFill>
            </a:rPr>
            <a:t>50</a:t>
          </a:r>
          <a:r>
            <a:rPr kumimoji="1" lang="ja-JP" altLang="en-US">
              <a:solidFill>
                <a:schemeClr val="tx1"/>
              </a:solidFill>
            </a:rPr>
            <a:t>周年</a:t>
          </a:r>
        </a:p>
      </dgm:t>
    </dgm:pt>
    <dgm:pt modelId="{34DCE985-4A26-9B4B-9F75-2299CD699082}" type="parTrans" cxnId="{8718AB55-6946-A943-9293-2637C3410F0C}">
      <dgm:prSet/>
      <dgm:spPr/>
      <dgm:t>
        <a:bodyPr/>
        <a:lstStyle/>
        <a:p>
          <a:endParaRPr kumimoji="1" lang="ja-JP" altLang="en-US"/>
        </a:p>
      </dgm:t>
    </dgm:pt>
    <dgm:pt modelId="{083D2046-C2C8-8E48-8D88-853A927743C7}" type="sibTrans" cxnId="{8718AB55-6946-A943-9293-2637C3410F0C}">
      <dgm:prSet/>
      <dgm:spPr/>
      <dgm:t>
        <a:bodyPr/>
        <a:lstStyle/>
        <a:p>
          <a:endParaRPr kumimoji="1" lang="ja-JP" altLang="en-US"/>
        </a:p>
      </dgm:t>
    </dgm:pt>
    <dgm:pt modelId="{4CB6DBFC-F110-1D44-A558-C1602A256CF2}" type="pres">
      <dgm:prSet presAssocID="{440EA17F-AB6A-8D43-B414-E056B49911EF}" presName="Name0" presStyleCnt="0">
        <dgm:presLayoutVars>
          <dgm:chMax val="1"/>
          <dgm:chPref val="1"/>
        </dgm:presLayoutVars>
      </dgm:prSet>
      <dgm:spPr/>
    </dgm:pt>
    <dgm:pt modelId="{BDE46D3C-F51E-B24B-81CA-28FE0A015965}" type="pres">
      <dgm:prSet presAssocID="{E372011B-D05D-2C41-8593-558F2BC3DA58}" presName="Parent" presStyleLbl="node0" presStyleIdx="0" presStyleCnt="1" custScaleX="76381" custScaleY="76381">
        <dgm:presLayoutVars>
          <dgm:chMax val="5"/>
          <dgm:chPref val="5"/>
        </dgm:presLayoutVars>
      </dgm:prSet>
      <dgm:spPr/>
    </dgm:pt>
    <dgm:pt modelId="{5A4E66EB-6C5F-FC4F-B048-8CEC2089A7FE}" type="pres">
      <dgm:prSet presAssocID="{E372011B-D05D-2C41-8593-558F2BC3DA58}" presName="Accent1" presStyleLbl="node1" presStyleIdx="0" presStyleCnt="13"/>
      <dgm:spPr/>
    </dgm:pt>
    <dgm:pt modelId="{5BFD21EF-40D8-B04F-84A6-01502745B0CD}" type="pres">
      <dgm:prSet presAssocID="{E372011B-D05D-2C41-8593-558F2BC3DA58}" presName="Accent2" presStyleLbl="node1" presStyleIdx="1" presStyleCnt="13"/>
      <dgm:spPr/>
    </dgm:pt>
    <dgm:pt modelId="{A75BC31D-64AE-C346-B149-A15CA6D44A77}" type="pres">
      <dgm:prSet presAssocID="{E372011B-D05D-2C41-8593-558F2BC3DA58}" presName="Accent3" presStyleLbl="node1" presStyleIdx="2" presStyleCnt="13"/>
      <dgm:spPr/>
    </dgm:pt>
    <dgm:pt modelId="{2CE94470-3265-C349-AEDF-E5CB36517220}" type="pres">
      <dgm:prSet presAssocID="{E372011B-D05D-2C41-8593-558F2BC3DA58}" presName="Accent4" presStyleLbl="node1" presStyleIdx="3" presStyleCnt="13"/>
      <dgm:spPr/>
    </dgm:pt>
    <dgm:pt modelId="{041D49A9-4667-7D40-AA7C-5AC24A00098E}" type="pres">
      <dgm:prSet presAssocID="{E372011B-D05D-2C41-8593-558F2BC3DA58}" presName="Accent5" presStyleLbl="node1" presStyleIdx="4" presStyleCnt="13"/>
      <dgm:spPr/>
    </dgm:pt>
    <dgm:pt modelId="{C95D8D97-E270-BC43-8174-305E616FC049}" type="pres">
      <dgm:prSet presAssocID="{E372011B-D05D-2C41-8593-558F2BC3DA58}" presName="Accent6" presStyleLbl="node1" presStyleIdx="5" presStyleCnt="13"/>
      <dgm:spPr/>
    </dgm:pt>
    <dgm:pt modelId="{BDBAA1D5-BE19-944D-8D9B-E175E0BEAA1D}" type="pres">
      <dgm:prSet presAssocID="{7C033D48-4B9A-4548-817E-345CA32B8E12}" presName="Child1" presStyleLbl="node1" presStyleIdx="6" presStyleCnt="13">
        <dgm:presLayoutVars>
          <dgm:chMax val="0"/>
          <dgm:chPref val="0"/>
        </dgm:presLayoutVars>
      </dgm:prSet>
      <dgm:spPr/>
    </dgm:pt>
    <dgm:pt modelId="{1FE52DDD-2509-6C40-BE8E-C72E1B8DD8AC}" type="pres">
      <dgm:prSet presAssocID="{7C033D48-4B9A-4548-817E-345CA32B8E12}" presName="Accent7" presStyleCnt="0"/>
      <dgm:spPr/>
    </dgm:pt>
    <dgm:pt modelId="{AD1CA72A-DCDF-DB41-ABDD-33C4CE241CE1}" type="pres">
      <dgm:prSet presAssocID="{7C033D48-4B9A-4548-817E-345CA32B8E12}" presName="AccentHold1" presStyleLbl="node1" presStyleIdx="7" presStyleCnt="13"/>
      <dgm:spPr/>
    </dgm:pt>
    <dgm:pt modelId="{234C66EA-4A08-0E47-9A59-F66DB4571A59}" type="pres">
      <dgm:prSet presAssocID="{7C033D48-4B9A-4548-817E-345CA32B8E12}" presName="Accent8" presStyleCnt="0"/>
      <dgm:spPr/>
    </dgm:pt>
    <dgm:pt modelId="{6E061714-CB3E-5A4C-B7B9-C80FA55F4401}" type="pres">
      <dgm:prSet presAssocID="{7C033D48-4B9A-4548-817E-345CA32B8E12}" presName="AccentHold2" presStyleLbl="node1" presStyleIdx="8" presStyleCnt="13"/>
      <dgm:spPr/>
    </dgm:pt>
    <dgm:pt modelId="{A0C4B2A5-9957-A848-994D-52FDD0BF61CD}" type="pres">
      <dgm:prSet presAssocID="{D3AEF9AD-9710-0346-A650-A8478B0EBDD6}" presName="Child2" presStyleLbl="node1" presStyleIdx="9" presStyleCnt="13">
        <dgm:presLayoutVars>
          <dgm:chMax val="0"/>
          <dgm:chPref val="0"/>
        </dgm:presLayoutVars>
      </dgm:prSet>
      <dgm:spPr/>
    </dgm:pt>
    <dgm:pt modelId="{3ECCCAD1-12FA-4F42-8239-EFB4035D2805}" type="pres">
      <dgm:prSet presAssocID="{D3AEF9AD-9710-0346-A650-A8478B0EBDD6}" presName="Accent9" presStyleCnt="0"/>
      <dgm:spPr/>
    </dgm:pt>
    <dgm:pt modelId="{2E6BDE08-C69A-2245-8E0E-8A5A13660013}" type="pres">
      <dgm:prSet presAssocID="{D3AEF9AD-9710-0346-A650-A8478B0EBDD6}" presName="AccentHold1" presStyleLbl="node1" presStyleIdx="10" presStyleCnt="13"/>
      <dgm:spPr/>
    </dgm:pt>
    <dgm:pt modelId="{E10A716D-B09D-F94B-B3E1-CA5E6EB765E7}" type="pres">
      <dgm:prSet presAssocID="{D3AEF9AD-9710-0346-A650-A8478B0EBDD6}" presName="Accent10" presStyleCnt="0"/>
      <dgm:spPr/>
    </dgm:pt>
    <dgm:pt modelId="{3B89E104-9ACF-FE48-A0DB-6C2498A3CCE3}" type="pres">
      <dgm:prSet presAssocID="{D3AEF9AD-9710-0346-A650-A8478B0EBDD6}" presName="AccentHold2" presStyleLbl="node1" presStyleIdx="11" presStyleCnt="13"/>
      <dgm:spPr/>
    </dgm:pt>
    <dgm:pt modelId="{8196FC5E-8674-8D44-A619-92EEDD0B3E06}" type="pres">
      <dgm:prSet presAssocID="{D3AEF9AD-9710-0346-A650-A8478B0EBDD6}" presName="Accent11" presStyleCnt="0"/>
      <dgm:spPr/>
    </dgm:pt>
    <dgm:pt modelId="{A7C8FE0E-3F25-D647-8BFC-C357720EB659}" type="pres">
      <dgm:prSet presAssocID="{D3AEF9AD-9710-0346-A650-A8478B0EBDD6}" presName="AccentHold3" presStyleLbl="node1" presStyleIdx="12" presStyleCnt="13"/>
      <dgm:spPr/>
    </dgm:pt>
  </dgm:ptLst>
  <dgm:cxnLst>
    <dgm:cxn modelId="{8718AB55-6946-A943-9293-2637C3410F0C}" srcId="{E372011B-D05D-2C41-8593-558F2BC3DA58}" destId="{D3AEF9AD-9710-0346-A650-A8478B0EBDD6}" srcOrd="1" destOrd="0" parTransId="{34DCE985-4A26-9B4B-9F75-2299CD699082}" sibTransId="{083D2046-C2C8-8E48-8D88-853A927743C7}"/>
    <dgm:cxn modelId="{98D47165-4A96-B74E-B48D-59CC180DCFBA}" type="presOf" srcId="{440EA17F-AB6A-8D43-B414-E056B49911EF}" destId="{4CB6DBFC-F110-1D44-A558-C1602A256CF2}" srcOrd="0" destOrd="0" presId="urn:microsoft.com/office/officeart/2009/3/layout/CircleRelationship"/>
    <dgm:cxn modelId="{7425C19F-B8BC-DE48-A230-F0BFF032B4FF}" type="presOf" srcId="{D3AEF9AD-9710-0346-A650-A8478B0EBDD6}" destId="{A0C4B2A5-9957-A848-994D-52FDD0BF61CD}" srcOrd="0" destOrd="0" presId="urn:microsoft.com/office/officeart/2009/3/layout/CircleRelationship"/>
    <dgm:cxn modelId="{1A319CA0-B79E-7143-9BD3-1E8A9339DCC7}" srcId="{E372011B-D05D-2C41-8593-558F2BC3DA58}" destId="{7C033D48-4B9A-4548-817E-345CA32B8E12}" srcOrd="0" destOrd="0" parTransId="{8837EDAE-B92B-424D-9101-139E54D7CBB4}" sibTransId="{FB3EA72C-C6E1-074A-9F8D-5E2A3F55A414}"/>
    <dgm:cxn modelId="{FD836BBC-1934-6E4A-89F5-322468D0DC04}" type="presOf" srcId="{E372011B-D05D-2C41-8593-558F2BC3DA58}" destId="{BDE46D3C-F51E-B24B-81CA-28FE0A015965}" srcOrd="0" destOrd="0" presId="urn:microsoft.com/office/officeart/2009/3/layout/CircleRelationship"/>
    <dgm:cxn modelId="{1B231AD6-1AC8-3742-9DE0-B2F477B8EFD0}" srcId="{440EA17F-AB6A-8D43-B414-E056B49911EF}" destId="{E372011B-D05D-2C41-8593-558F2BC3DA58}" srcOrd="0" destOrd="0" parTransId="{CFB3FDF0-E6A8-1949-9D16-F7693C9022C8}" sibTransId="{5C36E6FD-30F0-6B44-AB64-E34D8A625A2E}"/>
    <dgm:cxn modelId="{7785A4DD-F86C-824B-AB7A-2A3B09290316}" type="presOf" srcId="{7C033D48-4B9A-4548-817E-345CA32B8E12}" destId="{BDBAA1D5-BE19-944D-8D9B-E175E0BEAA1D}" srcOrd="0" destOrd="0" presId="urn:microsoft.com/office/officeart/2009/3/layout/CircleRelationship"/>
    <dgm:cxn modelId="{49336ED6-B025-4A4F-B504-7B780CECBF7B}" type="presParOf" srcId="{4CB6DBFC-F110-1D44-A558-C1602A256CF2}" destId="{BDE46D3C-F51E-B24B-81CA-28FE0A015965}" srcOrd="0" destOrd="0" presId="urn:microsoft.com/office/officeart/2009/3/layout/CircleRelationship"/>
    <dgm:cxn modelId="{40CC0FF0-0584-904D-B4E9-2646B46AF796}" type="presParOf" srcId="{4CB6DBFC-F110-1D44-A558-C1602A256CF2}" destId="{5A4E66EB-6C5F-FC4F-B048-8CEC2089A7FE}" srcOrd="1" destOrd="0" presId="urn:microsoft.com/office/officeart/2009/3/layout/CircleRelationship"/>
    <dgm:cxn modelId="{41BE446F-9C4E-AF4B-A28F-F1CA4977E574}" type="presParOf" srcId="{4CB6DBFC-F110-1D44-A558-C1602A256CF2}" destId="{5BFD21EF-40D8-B04F-84A6-01502745B0CD}" srcOrd="2" destOrd="0" presId="urn:microsoft.com/office/officeart/2009/3/layout/CircleRelationship"/>
    <dgm:cxn modelId="{5642773D-FA55-8F42-964A-32B034E9DB7F}" type="presParOf" srcId="{4CB6DBFC-F110-1D44-A558-C1602A256CF2}" destId="{A75BC31D-64AE-C346-B149-A15CA6D44A77}" srcOrd="3" destOrd="0" presId="urn:microsoft.com/office/officeart/2009/3/layout/CircleRelationship"/>
    <dgm:cxn modelId="{36C0A6C4-A7ED-9949-AF14-27F538E268F5}" type="presParOf" srcId="{4CB6DBFC-F110-1D44-A558-C1602A256CF2}" destId="{2CE94470-3265-C349-AEDF-E5CB36517220}" srcOrd="4" destOrd="0" presId="urn:microsoft.com/office/officeart/2009/3/layout/CircleRelationship"/>
    <dgm:cxn modelId="{63E3814E-EF4A-5E45-BAD3-F3FCDBE97F09}" type="presParOf" srcId="{4CB6DBFC-F110-1D44-A558-C1602A256CF2}" destId="{041D49A9-4667-7D40-AA7C-5AC24A00098E}" srcOrd="5" destOrd="0" presId="urn:microsoft.com/office/officeart/2009/3/layout/CircleRelationship"/>
    <dgm:cxn modelId="{4ED99B7B-A361-DA4F-A8FB-DD515C6FCBA3}" type="presParOf" srcId="{4CB6DBFC-F110-1D44-A558-C1602A256CF2}" destId="{C95D8D97-E270-BC43-8174-305E616FC049}" srcOrd="6" destOrd="0" presId="urn:microsoft.com/office/officeart/2009/3/layout/CircleRelationship"/>
    <dgm:cxn modelId="{ECA1775E-BC41-884A-B184-48ADBD35B7B5}" type="presParOf" srcId="{4CB6DBFC-F110-1D44-A558-C1602A256CF2}" destId="{BDBAA1D5-BE19-944D-8D9B-E175E0BEAA1D}" srcOrd="7" destOrd="0" presId="urn:microsoft.com/office/officeart/2009/3/layout/CircleRelationship"/>
    <dgm:cxn modelId="{9ADE03CB-AA95-8248-BEF0-DC0A941766F3}" type="presParOf" srcId="{4CB6DBFC-F110-1D44-A558-C1602A256CF2}" destId="{1FE52DDD-2509-6C40-BE8E-C72E1B8DD8AC}" srcOrd="8" destOrd="0" presId="urn:microsoft.com/office/officeart/2009/3/layout/CircleRelationship"/>
    <dgm:cxn modelId="{6BA280C3-AD01-7A44-B1E0-5DB14B45F438}" type="presParOf" srcId="{1FE52DDD-2509-6C40-BE8E-C72E1B8DD8AC}" destId="{AD1CA72A-DCDF-DB41-ABDD-33C4CE241CE1}" srcOrd="0" destOrd="0" presId="urn:microsoft.com/office/officeart/2009/3/layout/CircleRelationship"/>
    <dgm:cxn modelId="{423FFB67-5EEC-D943-BA83-5127B29E0D51}" type="presParOf" srcId="{4CB6DBFC-F110-1D44-A558-C1602A256CF2}" destId="{234C66EA-4A08-0E47-9A59-F66DB4571A59}" srcOrd="9" destOrd="0" presId="urn:microsoft.com/office/officeart/2009/3/layout/CircleRelationship"/>
    <dgm:cxn modelId="{6ACBAC32-8BAF-C34B-989F-10B43F30B506}" type="presParOf" srcId="{234C66EA-4A08-0E47-9A59-F66DB4571A59}" destId="{6E061714-CB3E-5A4C-B7B9-C80FA55F4401}" srcOrd="0" destOrd="0" presId="urn:microsoft.com/office/officeart/2009/3/layout/CircleRelationship"/>
    <dgm:cxn modelId="{AC85F490-A8DA-4148-8070-758643E0F565}" type="presParOf" srcId="{4CB6DBFC-F110-1D44-A558-C1602A256CF2}" destId="{A0C4B2A5-9957-A848-994D-52FDD0BF61CD}" srcOrd="10" destOrd="0" presId="urn:microsoft.com/office/officeart/2009/3/layout/CircleRelationship"/>
    <dgm:cxn modelId="{E8C2AD18-D9CE-BC40-AD41-FBF430005102}" type="presParOf" srcId="{4CB6DBFC-F110-1D44-A558-C1602A256CF2}" destId="{3ECCCAD1-12FA-4F42-8239-EFB4035D2805}" srcOrd="11" destOrd="0" presId="urn:microsoft.com/office/officeart/2009/3/layout/CircleRelationship"/>
    <dgm:cxn modelId="{BD5A0C28-AFF7-F447-9E96-3FA0687CC18F}" type="presParOf" srcId="{3ECCCAD1-12FA-4F42-8239-EFB4035D2805}" destId="{2E6BDE08-C69A-2245-8E0E-8A5A13660013}" srcOrd="0" destOrd="0" presId="urn:microsoft.com/office/officeart/2009/3/layout/CircleRelationship"/>
    <dgm:cxn modelId="{968AB0E3-B96A-2C4C-B00D-139437FF0C52}" type="presParOf" srcId="{4CB6DBFC-F110-1D44-A558-C1602A256CF2}" destId="{E10A716D-B09D-F94B-B3E1-CA5E6EB765E7}" srcOrd="12" destOrd="0" presId="urn:microsoft.com/office/officeart/2009/3/layout/CircleRelationship"/>
    <dgm:cxn modelId="{EC4872DF-D776-2849-88FB-0C57F19B7F1D}" type="presParOf" srcId="{E10A716D-B09D-F94B-B3E1-CA5E6EB765E7}" destId="{3B89E104-9ACF-FE48-A0DB-6C2498A3CCE3}" srcOrd="0" destOrd="0" presId="urn:microsoft.com/office/officeart/2009/3/layout/CircleRelationship"/>
    <dgm:cxn modelId="{CEB54800-DC52-3D48-996A-8C43FB1EF52E}" type="presParOf" srcId="{4CB6DBFC-F110-1D44-A558-C1602A256CF2}" destId="{8196FC5E-8674-8D44-A619-92EEDD0B3E06}" srcOrd="13" destOrd="0" presId="urn:microsoft.com/office/officeart/2009/3/layout/CircleRelationship"/>
    <dgm:cxn modelId="{F674CBC9-CF23-CA4A-BE8B-48AD6153E426}" type="presParOf" srcId="{8196FC5E-8674-8D44-A619-92EEDD0B3E06}" destId="{A7C8FE0E-3F25-D647-8BFC-C357720EB659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46D3C-F51E-B24B-81CA-28FE0A015965}">
      <dsp:nvSpPr>
        <dsp:cNvPr id="0" name=""/>
        <dsp:cNvSpPr/>
      </dsp:nvSpPr>
      <dsp:spPr>
        <a:xfrm>
          <a:off x="2049066" y="871799"/>
          <a:ext cx="3338174" cy="33381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>
              <a:solidFill>
                <a:schemeClr val="tx1"/>
              </a:solidFill>
            </a:rPr>
            <a:t>生協</a:t>
          </a:r>
        </a:p>
      </dsp:txBody>
      <dsp:txXfrm>
        <a:off x="2537930" y="1360653"/>
        <a:ext cx="2360446" cy="2360395"/>
      </dsp:txXfrm>
    </dsp:sp>
    <dsp:sp modelId="{5A4E66EB-6C5F-FC4F-B048-8CEC2089A7FE}">
      <dsp:nvSpPr>
        <dsp:cNvPr id="0" name=""/>
        <dsp:cNvSpPr/>
      </dsp:nvSpPr>
      <dsp:spPr>
        <a:xfrm>
          <a:off x="4026611" y="156569"/>
          <a:ext cx="486054" cy="486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FD21EF-40D8-B04F-84A6-01502745B0CD}">
      <dsp:nvSpPr>
        <dsp:cNvPr id="0" name=""/>
        <dsp:cNvSpPr/>
      </dsp:nvSpPr>
      <dsp:spPr>
        <a:xfrm>
          <a:off x="2875686" y="4401305"/>
          <a:ext cx="351942" cy="352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5BC31D-64AE-C346-B149-A15CA6D44A77}">
      <dsp:nvSpPr>
        <dsp:cNvPr id="0" name=""/>
        <dsp:cNvSpPr/>
      </dsp:nvSpPr>
      <dsp:spPr>
        <a:xfrm>
          <a:off x="6184595" y="2129345"/>
          <a:ext cx="351942" cy="352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E94470-3265-C349-AEDF-E5CB36517220}">
      <dsp:nvSpPr>
        <dsp:cNvPr id="0" name=""/>
        <dsp:cNvSpPr/>
      </dsp:nvSpPr>
      <dsp:spPr>
        <a:xfrm>
          <a:off x="4500473" y="4776051"/>
          <a:ext cx="486054" cy="486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1D49A9-4667-7D40-AA7C-5AC24A00098E}">
      <dsp:nvSpPr>
        <dsp:cNvPr id="0" name=""/>
        <dsp:cNvSpPr/>
      </dsp:nvSpPr>
      <dsp:spPr>
        <a:xfrm>
          <a:off x="2975660" y="847347"/>
          <a:ext cx="351942" cy="352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5D8D97-E270-BC43-8174-305E616FC049}">
      <dsp:nvSpPr>
        <dsp:cNvPr id="0" name=""/>
        <dsp:cNvSpPr/>
      </dsp:nvSpPr>
      <dsp:spPr>
        <a:xfrm>
          <a:off x="1866188" y="2862499"/>
          <a:ext cx="351942" cy="352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BAA1D5-BE19-944D-8D9B-E175E0BEAA1D}">
      <dsp:nvSpPr>
        <dsp:cNvPr id="0" name=""/>
        <dsp:cNvSpPr/>
      </dsp:nvSpPr>
      <dsp:spPr>
        <a:xfrm>
          <a:off x="167436" y="1144489"/>
          <a:ext cx="1776780" cy="1776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>
              <a:solidFill>
                <a:schemeClr val="tx1"/>
              </a:solidFill>
            </a:rPr>
            <a:t>食いしん坊</a:t>
          </a:r>
        </a:p>
      </dsp:txBody>
      <dsp:txXfrm>
        <a:off x="427639" y="1404609"/>
        <a:ext cx="1256374" cy="1255973"/>
      </dsp:txXfrm>
    </dsp:sp>
    <dsp:sp modelId="{AD1CA72A-DCDF-DB41-ABDD-33C4CE241CE1}">
      <dsp:nvSpPr>
        <dsp:cNvPr id="0" name=""/>
        <dsp:cNvSpPr/>
      </dsp:nvSpPr>
      <dsp:spPr>
        <a:xfrm>
          <a:off x="3534867" y="862664"/>
          <a:ext cx="486054" cy="486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61714-CB3E-5A4C-B7B9-C80FA55F4401}">
      <dsp:nvSpPr>
        <dsp:cNvPr id="0" name=""/>
        <dsp:cNvSpPr/>
      </dsp:nvSpPr>
      <dsp:spPr>
        <a:xfrm>
          <a:off x="334060" y="3441466"/>
          <a:ext cx="878636" cy="878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C4B2A5-9957-A848-994D-52FDD0BF61CD}">
      <dsp:nvSpPr>
        <dsp:cNvPr id="0" name=""/>
        <dsp:cNvSpPr/>
      </dsp:nvSpPr>
      <dsp:spPr>
        <a:xfrm>
          <a:off x="6351219" y="308714"/>
          <a:ext cx="1776780" cy="1776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300" kern="1200" dirty="0">
              <a:solidFill>
                <a:schemeClr val="tx1"/>
              </a:solidFill>
            </a:rPr>
            <a:t>50</a:t>
          </a:r>
          <a:r>
            <a:rPr kumimoji="1" lang="ja-JP" altLang="en-US" sz="2300" kern="1200">
              <a:solidFill>
                <a:schemeClr val="tx1"/>
              </a:solidFill>
            </a:rPr>
            <a:t>周年</a:t>
          </a:r>
        </a:p>
      </dsp:txBody>
      <dsp:txXfrm>
        <a:off x="6611422" y="568834"/>
        <a:ext cx="1256374" cy="1255973"/>
      </dsp:txXfrm>
    </dsp:sp>
    <dsp:sp modelId="{2E6BDE08-C69A-2245-8E0E-8A5A13660013}">
      <dsp:nvSpPr>
        <dsp:cNvPr id="0" name=""/>
        <dsp:cNvSpPr/>
      </dsp:nvSpPr>
      <dsp:spPr>
        <a:xfrm>
          <a:off x="5558739" y="1535062"/>
          <a:ext cx="486054" cy="486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9E104-9ACF-FE48-A0DB-6C2498A3CCE3}">
      <dsp:nvSpPr>
        <dsp:cNvPr id="0" name=""/>
        <dsp:cNvSpPr/>
      </dsp:nvSpPr>
      <dsp:spPr>
        <a:xfrm>
          <a:off x="0" y="4487078"/>
          <a:ext cx="351942" cy="352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8FE0E-3F25-D647-8BFC-C357720EB659}">
      <dsp:nvSpPr>
        <dsp:cNvPr id="0" name=""/>
        <dsp:cNvSpPr/>
      </dsp:nvSpPr>
      <dsp:spPr>
        <a:xfrm>
          <a:off x="3509670" y="3985715"/>
          <a:ext cx="351942" cy="352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29138-FCBF-0E4F-983E-966EA6DD54DE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CA0C8-8A29-1C4D-9EDE-C5C6C69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40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こーぷんは生協の</a:t>
            </a:r>
            <a:r>
              <a:rPr kumimoji="1" lang="en-US" altLang="ja-JP" dirty="0"/>
              <a:t>50</a:t>
            </a:r>
            <a:r>
              <a:rPr kumimoji="1" lang="ja-JP" altLang="en-US"/>
              <a:t>周年記念のキャラクター、食いしん坊です。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CA0C8-8A29-1C4D-9EDE-C5C6C690298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76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2D1DCC-A47B-3A4A-8160-8E7827DD581D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FA1249-5360-4449-B5AC-56BD13F26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153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1DCC-A47B-3A4A-8160-8E7827DD581D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1249-5360-4449-B5AC-56BD13F26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69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1DCC-A47B-3A4A-8160-8E7827DD581D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1249-5360-4449-B5AC-56BD13F26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81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1DCC-A47B-3A4A-8160-8E7827DD581D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1249-5360-4449-B5AC-56BD13F26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16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2D1DCC-A47B-3A4A-8160-8E7827DD581D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FA1249-5360-4449-B5AC-56BD13F26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38445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1DCC-A47B-3A4A-8160-8E7827DD581D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1249-5360-4449-B5AC-56BD13F26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336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1DCC-A47B-3A4A-8160-8E7827DD581D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1249-5360-4449-B5AC-56BD13F26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69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1DCC-A47B-3A4A-8160-8E7827DD581D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1249-5360-4449-B5AC-56BD13F26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33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1DCC-A47B-3A4A-8160-8E7827DD581D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1249-5360-4449-B5AC-56BD13F26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90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F2D1DCC-A47B-3A4A-8160-8E7827DD581D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BFA1249-5360-4449-B5AC-56BD13F26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82477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F2D1DCC-A47B-3A4A-8160-8E7827DD581D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BFA1249-5360-4449-B5AC-56BD13F26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47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2D1DCC-A47B-3A4A-8160-8E7827DD581D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FA1249-5360-4449-B5AC-56BD13F26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476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3AECD97-688D-4AE7-9838-616620200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306C6DD-74FA-764A-826F-80A0340FA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6251" y="1231506"/>
            <a:ext cx="6338958" cy="4394988"/>
          </a:xfrm>
        </p:spPr>
        <p:txBody>
          <a:bodyPr>
            <a:normAutofit/>
          </a:bodyPr>
          <a:lstStyle/>
          <a:p>
            <a:r>
              <a:rPr kumimoji="1" lang="ja-JP" altLang="en-US" sz="660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こーぷん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047FB3A-C0F9-4DD9-A4E0-B203F96AA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D514A18-AC51-A44A-8892-924CA8A32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929" y="1565556"/>
            <a:ext cx="3112442" cy="3726888"/>
          </a:xfrm>
        </p:spPr>
        <p:txBody>
          <a:bodyPr anchor="ctr">
            <a:normAutofit/>
          </a:bodyPr>
          <a:lstStyle/>
          <a:p>
            <a:pPr algn="l"/>
            <a:r>
              <a:rPr kumimoji="1" lang="en-US" altLang="ja-JP" sz="2800"/>
              <a:t>123456789-0</a:t>
            </a:r>
          </a:p>
          <a:p>
            <a:pPr algn="l"/>
            <a:r>
              <a:rPr lang="ja-JP" altLang="en-US" sz="2800"/>
              <a:t>立命太郎</a:t>
            </a:r>
            <a:endParaRPr kumimoji="1" lang="ja-JP" altLang="en-US" sz="28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FCFD1D-1E9C-4E30-A7D3-F7C247FDC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589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C8B142-AC22-D24B-98A9-B2CC655A7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こーぷんとは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8D8B1F9-81DC-6A49-BA28-0217A45EFEAD}"/>
              </a:ext>
            </a:extLst>
          </p:cNvPr>
          <p:cNvGrpSpPr/>
          <p:nvPr/>
        </p:nvGrpSpPr>
        <p:grpSpPr>
          <a:xfrm>
            <a:off x="6367462" y="281191"/>
            <a:ext cx="5334000" cy="6194424"/>
            <a:chOff x="6367462" y="281191"/>
            <a:chExt cx="5334000" cy="6194424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102BD3CB-1D15-B941-BE8C-70338929E5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26462" y="281191"/>
              <a:ext cx="3175000" cy="4330700"/>
            </a:xfrm>
            <a:prstGeom prst="rect">
              <a:avLst/>
            </a:prstGeom>
          </p:spPr>
        </p:pic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1C8681FF-C71A-D043-B089-EEC4550F48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67462" y="3779904"/>
              <a:ext cx="3277460" cy="2695711"/>
            </a:xfrm>
            <a:prstGeom prst="rect">
              <a:avLst/>
            </a:prstGeom>
          </p:spPr>
        </p:pic>
      </p:grpSp>
      <p:graphicFrame>
        <p:nvGraphicFramePr>
          <p:cNvPr id="9" name="図表 8">
            <a:extLst>
              <a:ext uri="{FF2B5EF4-FFF2-40B4-BE49-F238E27FC236}">
                <a16:creationId xmlns:a16="http://schemas.microsoft.com/office/drawing/2014/main" id="{20EBA161-C38A-5544-AE24-63AD65C0E3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0989926"/>
              </p:ext>
            </p:extLst>
          </p:nvPr>
        </p:nvGraphicFramePr>
        <p:xfrm>
          <a:off x="980216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14819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10AC55-BE01-F74B-A6AF-0EA0E8D0D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FF36D2-748F-C648-9DCE-98AED0EFC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E05935-452F-5149-8105-E16486C34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56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バッジ">
  <a:themeElements>
    <a:clrScheme name="バッジ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バッジ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バッ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</Words>
  <Application>Microsoft Macintosh PowerPoint</Application>
  <PresentationFormat>ワイド画面</PresentationFormat>
  <Paragraphs>9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UD Digi Kyokasho NK-R</vt:lpstr>
      <vt:lpstr>游ゴシック</vt:lpstr>
      <vt:lpstr>Arial</vt:lpstr>
      <vt:lpstr>Gill Sans MT</vt:lpstr>
      <vt:lpstr>Impact</vt:lpstr>
      <vt:lpstr>バッジ</vt:lpstr>
      <vt:lpstr>こーぷん</vt:lpstr>
      <vt:lpstr>こーぷんとは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こーぷん</dc:title>
  <dc:creator>MIYAGI Kei(ra0058rf)</dc:creator>
  <cp:lastModifiedBy>MIYAGI Kei(ra0058rf)</cp:lastModifiedBy>
  <cp:revision>3</cp:revision>
  <dcterms:created xsi:type="dcterms:W3CDTF">2020-06-11T12:55:05Z</dcterms:created>
  <dcterms:modified xsi:type="dcterms:W3CDTF">2020-06-11T13:13:26Z</dcterms:modified>
</cp:coreProperties>
</file>