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59"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p:scale>
          <a:sx n="110" d="100"/>
          <a:sy n="110" d="100"/>
        </p:scale>
        <p:origin x="1720" y="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88841C4-D3FD-4992-94B6-D742D4280BA5}" type="datetimeFigureOut">
              <a:rPr kumimoji="1" lang="ja-JP" altLang="en-US" smtClean="0"/>
              <a:t>2020/6/17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D8F539-FA9C-46CB-AE21-3B3A58FEEA75}" type="slidenum">
              <a:rPr kumimoji="1" lang="ja-JP" altLang="en-US" smtClean="0"/>
              <a:t>‹#›</a:t>
            </a:fld>
            <a:endParaRPr kumimoji="1" lang="ja-JP" altLang="en-US"/>
          </a:p>
        </p:txBody>
      </p:sp>
    </p:spTree>
    <p:extLst>
      <p:ext uri="{BB962C8B-B14F-4D97-AF65-F5344CB8AC3E}">
        <p14:creationId xmlns:p14="http://schemas.microsoft.com/office/powerpoint/2010/main" val="2173478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88841C4-D3FD-4992-94B6-D742D4280BA5}" type="datetimeFigureOut">
              <a:rPr kumimoji="1" lang="ja-JP" altLang="en-US" smtClean="0"/>
              <a:t>2020/6/17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D8F539-FA9C-46CB-AE21-3B3A58FEEA75}" type="slidenum">
              <a:rPr kumimoji="1" lang="ja-JP" altLang="en-US" smtClean="0"/>
              <a:t>‹#›</a:t>
            </a:fld>
            <a:endParaRPr kumimoji="1" lang="ja-JP" altLang="en-US"/>
          </a:p>
        </p:txBody>
      </p:sp>
    </p:spTree>
    <p:extLst>
      <p:ext uri="{BB962C8B-B14F-4D97-AF65-F5344CB8AC3E}">
        <p14:creationId xmlns:p14="http://schemas.microsoft.com/office/powerpoint/2010/main" val="1726287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88841C4-D3FD-4992-94B6-D742D4280BA5}" type="datetimeFigureOut">
              <a:rPr kumimoji="1" lang="ja-JP" altLang="en-US" smtClean="0"/>
              <a:t>2020/6/17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D8F539-FA9C-46CB-AE21-3B3A58FEEA75}" type="slidenum">
              <a:rPr kumimoji="1" lang="ja-JP" altLang="en-US" smtClean="0"/>
              <a:t>‹#›</a:t>
            </a:fld>
            <a:endParaRPr kumimoji="1" lang="ja-JP" altLang="en-US"/>
          </a:p>
        </p:txBody>
      </p:sp>
    </p:spTree>
    <p:extLst>
      <p:ext uri="{BB962C8B-B14F-4D97-AF65-F5344CB8AC3E}">
        <p14:creationId xmlns:p14="http://schemas.microsoft.com/office/powerpoint/2010/main" val="1471365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88841C4-D3FD-4992-94B6-D742D4280BA5}" type="datetimeFigureOut">
              <a:rPr kumimoji="1" lang="ja-JP" altLang="en-US" smtClean="0"/>
              <a:t>2020/6/17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D8F539-FA9C-46CB-AE21-3B3A58FEEA75}" type="slidenum">
              <a:rPr kumimoji="1" lang="ja-JP" altLang="en-US" smtClean="0"/>
              <a:t>‹#›</a:t>
            </a:fld>
            <a:endParaRPr kumimoji="1" lang="ja-JP" altLang="en-US"/>
          </a:p>
        </p:txBody>
      </p:sp>
    </p:spTree>
    <p:extLst>
      <p:ext uri="{BB962C8B-B14F-4D97-AF65-F5344CB8AC3E}">
        <p14:creationId xmlns:p14="http://schemas.microsoft.com/office/powerpoint/2010/main" val="4024628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88841C4-D3FD-4992-94B6-D742D4280BA5}" type="datetimeFigureOut">
              <a:rPr kumimoji="1" lang="ja-JP" altLang="en-US" smtClean="0"/>
              <a:t>2020/6/17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D8F539-FA9C-46CB-AE21-3B3A58FEEA75}" type="slidenum">
              <a:rPr kumimoji="1" lang="ja-JP" altLang="en-US" smtClean="0"/>
              <a:t>‹#›</a:t>
            </a:fld>
            <a:endParaRPr kumimoji="1" lang="ja-JP" altLang="en-US"/>
          </a:p>
        </p:txBody>
      </p:sp>
    </p:spTree>
    <p:extLst>
      <p:ext uri="{BB962C8B-B14F-4D97-AF65-F5344CB8AC3E}">
        <p14:creationId xmlns:p14="http://schemas.microsoft.com/office/powerpoint/2010/main" val="1046171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88841C4-D3FD-4992-94B6-D742D4280BA5}" type="datetimeFigureOut">
              <a:rPr kumimoji="1" lang="ja-JP" altLang="en-US" smtClean="0"/>
              <a:t>2020/6/17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2D8F539-FA9C-46CB-AE21-3B3A58FEEA75}" type="slidenum">
              <a:rPr kumimoji="1" lang="ja-JP" altLang="en-US" smtClean="0"/>
              <a:t>‹#›</a:t>
            </a:fld>
            <a:endParaRPr kumimoji="1" lang="ja-JP" altLang="en-US"/>
          </a:p>
        </p:txBody>
      </p:sp>
    </p:spTree>
    <p:extLst>
      <p:ext uri="{BB962C8B-B14F-4D97-AF65-F5344CB8AC3E}">
        <p14:creationId xmlns:p14="http://schemas.microsoft.com/office/powerpoint/2010/main" val="3226160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88841C4-D3FD-4992-94B6-D742D4280BA5}" type="datetimeFigureOut">
              <a:rPr kumimoji="1" lang="ja-JP" altLang="en-US" smtClean="0"/>
              <a:t>2020/6/17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2D8F539-FA9C-46CB-AE21-3B3A58FEEA75}" type="slidenum">
              <a:rPr kumimoji="1" lang="ja-JP" altLang="en-US" smtClean="0"/>
              <a:t>‹#›</a:t>
            </a:fld>
            <a:endParaRPr kumimoji="1" lang="ja-JP" altLang="en-US"/>
          </a:p>
        </p:txBody>
      </p:sp>
    </p:spTree>
    <p:extLst>
      <p:ext uri="{BB962C8B-B14F-4D97-AF65-F5344CB8AC3E}">
        <p14:creationId xmlns:p14="http://schemas.microsoft.com/office/powerpoint/2010/main" val="1636765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88841C4-D3FD-4992-94B6-D742D4280BA5}" type="datetimeFigureOut">
              <a:rPr kumimoji="1" lang="ja-JP" altLang="en-US" smtClean="0"/>
              <a:t>2020/6/17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2D8F539-FA9C-46CB-AE21-3B3A58FEEA75}" type="slidenum">
              <a:rPr kumimoji="1" lang="ja-JP" altLang="en-US" smtClean="0"/>
              <a:t>‹#›</a:t>
            </a:fld>
            <a:endParaRPr kumimoji="1" lang="ja-JP" altLang="en-US"/>
          </a:p>
        </p:txBody>
      </p:sp>
    </p:spTree>
    <p:extLst>
      <p:ext uri="{BB962C8B-B14F-4D97-AF65-F5344CB8AC3E}">
        <p14:creationId xmlns:p14="http://schemas.microsoft.com/office/powerpoint/2010/main" val="1329557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8841C4-D3FD-4992-94B6-D742D4280BA5}" type="datetimeFigureOut">
              <a:rPr kumimoji="1" lang="ja-JP" altLang="en-US" smtClean="0"/>
              <a:t>2020/6/17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2D8F539-FA9C-46CB-AE21-3B3A58FEEA75}" type="slidenum">
              <a:rPr kumimoji="1" lang="ja-JP" altLang="en-US" smtClean="0"/>
              <a:t>‹#›</a:t>
            </a:fld>
            <a:endParaRPr kumimoji="1" lang="ja-JP" altLang="en-US"/>
          </a:p>
        </p:txBody>
      </p:sp>
    </p:spTree>
    <p:extLst>
      <p:ext uri="{BB962C8B-B14F-4D97-AF65-F5344CB8AC3E}">
        <p14:creationId xmlns:p14="http://schemas.microsoft.com/office/powerpoint/2010/main" val="2331730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88841C4-D3FD-4992-94B6-D742D4280BA5}" type="datetimeFigureOut">
              <a:rPr kumimoji="1" lang="ja-JP" altLang="en-US" smtClean="0"/>
              <a:t>2020/6/17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2D8F539-FA9C-46CB-AE21-3B3A58FEEA75}" type="slidenum">
              <a:rPr kumimoji="1" lang="ja-JP" altLang="en-US" smtClean="0"/>
              <a:t>‹#›</a:t>
            </a:fld>
            <a:endParaRPr kumimoji="1" lang="ja-JP" altLang="en-US"/>
          </a:p>
        </p:txBody>
      </p:sp>
    </p:spTree>
    <p:extLst>
      <p:ext uri="{BB962C8B-B14F-4D97-AF65-F5344CB8AC3E}">
        <p14:creationId xmlns:p14="http://schemas.microsoft.com/office/powerpoint/2010/main" val="3708897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88841C4-D3FD-4992-94B6-D742D4280BA5}" type="datetimeFigureOut">
              <a:rPr kumimoji="1" lang="ja-JP" altLang="en-US" smtClean="0"/>
              <a:t>2020/6/17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2D8F539-FA9C-46CB-AE21-3B3A58FEEA75}" type="slidenum">
              <a:rPr kumimoji="1" lang="ja-JP" altLang="en-US" smtClean="0"/>
              <a:t>‹#›</a:t>
            </a:fld>
            <a:endParaRPr kumimoji="1" lang="ja-JP" altLang="en-US"/>
          </a:p>
        </p:txBody>
      </p:sp>
    </p:spTree>
    <p:extLst>
      <p:ext uri="{BB962C8B-B14F-4D97-AF65-F5344CB8AC3E}">
        <p14:creationId xmlns:p14="http://schemas.microsoft.com/office/powerpoint/2010/main" val="4055821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8841C4-D3FD-4992-94B6-D742D4280BA5}" type="datetimeFigureOut">
              <a:rPr kumimoji="1" lang="ja-JP" altLang="en-US" smtClean="0"/>
              <a:t>2020/6/17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D8F539-FA9C-46CB-AE21-3B3A58FEEA75}" type="slidenum">
              <a:rPr kumimoji="1" lang="ja-JP" altLang="en-US" smtClean="0"/>
              <a:t>‹#›</a:t>
            </a:fld>
            <a:endParaRPr kumimoji="1" lang="ja-JP" altLang="en-US"/>
          </a:p>
        </p:txBody>
      </p:sp>
    </p:spTree>
    <p:extLst>
      <p:ext uri="{BB962C8B-B14F-4D97-AF65-F5344CB8AC3E}">
        <p14:creationId xmlns:p14="http://schemas.microsoft.com/office/powerpoint/2010/main" val="42451351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3.wdp"/><Relationship Id="rId1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9.png"/><Relationship Id="rId17" Type="http://schemas.openxmlformats.org/officeDocument/2006/relationships/image" Target="../media/image12.png"/><Relationship Id="rId2" Type="http://schemas.openxmlformats.org/officeDocument/2006/relationships/image" Target="../media/image1.png"/><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hdphoto" Target="../media/hdphoto2.wdp"/><Relationship Id="rId5" Type="http://schemas.openxmlformats.org/officeDocument/2006/relationships/image" Target="../media/image4.png"/><Relationship Id="rId15" Type="http://schemas.microsoft.com/office/2007/relationships/hdphoto" Target="../media/hdphoto4.wdp"/><Relationship Id="rId10" Type="http://schemas.openxmlformats.org/officeDocument/2006/relationships/image" Target="../media/image8.png"/><Relationship Id="rId19" Type="http://schemas.openxmlformats.org/officeDocument/2006/relationships/image" Target="../media/image14.png"/><Relationship Id="rId4" Type="http://schemas.openxmlformats.org/officeDocument/2006/relationships/image" Target="../media/image3.png"/><Relationship Id="rId9" Type="http://schemas.microsoft.com/office/2007/relationships/hdphoto" Target="../media/hdphoto1.wdp"/><Relationship Id="rId1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 Id="rId9" Type="http://schemas.openxmlformats.org/officeDocument/2006/relationships/image" Target="../media/image22.jpg"/></Relationships>
</file>

<file path=ppt/slides/_rels/slide5.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image" Target="../media/image23.jpg"/><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 Id="rId9" Type="http://schemas.openxmlformats.org/officeDocument/2006/relationships/image" Target="../media/image3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54EAC7-B850-43F5-8A63-3C6A27ED5F28}"/>
              </a:ext>
            </a:extLst>
          </p:cNvPr>
          <p:cNvSpPr>
            <a:spLocks noGrp="1"/>
          </p:cNvSpPr>
          <p:nvPr>
            <p:ph type="ctrTitle"/>
          </p:nvPr>
        </p:nvSpPr>
        <p:spPr>
          <a:xfrm>
            <a:off x="414670" y="1122363"/>
            <a:ext cx="8043530" cy="2387600"/>
          </a:xfrm>
        </p:spPr>
        <p:txBody>
          <a:bodyPr/>
          <a:lstStyle/>
          <a:p>
            <a:r>
              <a:rPr kumimoji="1" lang="ja-JP" altLang="en-US" dirty="0"/>
              <a:t>シャイボーイの解決策</a:t>
            </a:r>
          </a:p>
        </p:txBody>
      </p:sp>
      <p:sp>
        <p:nvSpPr>
          <p:cNvPr id="3" name="字幕 2">
            <a:extLst>
              <a:ext uri="{FF2B5EF4-FFF2-40B4-BE49-F238E27FC236}">
                <a16:creationId xmlns:a16="http://schemas.microsoft.com/office/drawing/2014/main" id="{D4F11873-BD35-4FE3-9185-3E4A1ACBC6A7}"/>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267505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85DF418-2A7D-444E-A267-A59F604A0989}"/>
              </a:ext>
            </a:extLst>
          </p:cNvPr>
          <p:cNvSpPr>
            <a:spLocks noGrp="1"/>
          </p:cNvSpPr>
          <p:nvPr>
            <p:ph idx="1"/>
          </p:nvPr>
        </p:nvSpPr>
        <p:spPr>
          <a:xfrm>
            <a:off x="175437" y="393405"/>
            <a:ext cx="8798442" cy="6166883"/>
          </a:xfrm>
        </p:spPr>
        <p:txBody>
          <a:bodyPr>
            <a:normAutofit fontScale="70000" lnSpcReduction="20000"/>
          </a:bodyPr>
          <a:lstStyle/>
          <a:p>
            <a:pPr>
              <a:lnSpc>
                <a:spcPct val="160000"/>
              </a:lnSpc>
            </a:pPr>
            <a:r>
              <a:rPr kumimoji="1" lang="ja-JP" altLang="en-US" dirty="0"/>
              <a:t>シャイボイオ</a:t>
            </a:r>
            <a:r>
              <a:rPr lang="ja-JP" altLang="en-US" dirty="0"/>
              <a:t>（</a:t>
            </a:r>
            <a:r>
              <a:rPr lang="en-US" altLang="ja-JP" dirty="0"/>
              <a:t>18</a:t>
            </a:r>
            <a:r>
              <a:rPr lang="ja-JP" altLang="en-US" dirty="0"/>
              <a:t>）身長</a:t>
            </a:r>
            <a:r>
              <a:rPr lang="en-US" altLang="ja-JP" dirty="0"/>
              <a:t>173</a:t>
            </a:r>
            <a:r>
              <a:rPr lang="ja-JP" altLang="en-US" dirty="0"/>
              <a:t>㎝、細身、顔は中の下、運動音痴、実はバリバリのロック好きでエレキギター弾ける</a:t>
            </a:r>
            <a:endParaRPr lang="en-US" altLang="ja-JP" dirty="0"/>
          </a:p>
          <a:p>
            <a:pPr>
              <a:lnSpc>
                <a:spcPct val="160000"/>
              </a:lnSpc>
            </a:pPr>
            <a:r>
              <a:rPr kumimoji="1" lang="ja-JP" altLang="en-US" dirty="0"/>
              <a:t>現状：中高一貫校の男子校に通っていたので</a:t>
            </a:r>
            <a:r>
              <a:rPr lang="ja-JP" altLang="en-US" dirty="0"/>
              <a:t>女子と話すことに慣れていない、何を話せばいいかわからない</a:t>
            </a:r>
            <a:endParaRPr lang="en-US" altLang="ja-JP" dirty="0"/>
          </a:p>
          <a:p>
            <a:pPr>
              <a:lnSpc>
                <a:spcPct val="160000"/>
              </a:lnSpc>
            </a:pPr>
            <a:r>
              <a:rPr lang="ja-JP" altLang="en-US" dirty="0"/>
              <a:t>目標：大学に入って自分を変えたい、あわよくば彼女をつくりたい</a:t>
            </a:r>
            <a:endParaRPr lang="en-US" altLang="ja-JP" dirty="0"/>
          </a:p>
          <a:p>
            <a:pPr>
              <a:lnSpc>
                <a:spcPct val="160000"/>
              </a:lnSpc>
            </a:pPr>
            <a:r>
              <a:rPr lang="ja-JP" altLang="en-US" dirty="0"/>
              <a:t>原因：あがり症、ネガティブシンキング、コミュ力のなさ</a:t>
            </a:r>
            <a:endParaRPr lang="en-US" altLang="ja-JP" dirty="0"/>
          </a:p>
          <a:p>
            <a:pPr>
              <a:lnSpc>
                <a:spcPct val="160000"/>
              </a:lnSpc>
            </a:pPr>
            <a:r>
              <a:rPr lang="ja-JP" altLang="en-US" dirty="0"/>
              <a:t>解決策：若者の女子が集うオシャレなカフェでバイトをすることで話さなければならない環境をつくる</a:t>
            </a:r>
            <a:endParaRPr lang="en-US" altLang="ja-JP" dirty="0"/>
          </a:p>
          <a:p>
            <a:pPr>
              <a:lnSpc>
                <a:spcPct val="160000"/>
              </a:lnSpc>
            </a:pPr>
            <a:r>
              <a:rPr lang="ja-JP" altLang="en-US" dirty="0"/>
              <a:t>メリット：話す内容は決まっているのでハードルは低い</a:t>
            </a:r>
            <a:endParaRPr lang="en-US" altLang="ja-JP" dirty="0"/>
          </a:p>
          <a:p>
            <a:pPr>
              <a:lnSpc>
                <a:spcPct val="160000"/>
              </a:lnSpc>
            </a:pPr>
            <a:r>
              <a:rPr lang="ja-JP" altLang="en-US" dirty="0"/>
              <a:t>デメリット：採用されるかわからない</a:t>
            </a:r>
            <a:endParaRPr lang="en-US" altLang="ja-JP" dirty="0"/>
          </a:p>
          <a:p>
            <a:pPr>
              <a:lnSpc>
                <a:spcPct val="160000"/>
              </a:lnSpc>
            </a:pPr>
            <a:r>
              <a:rPr lang="ja-JP" altLang="en-US" dirty="0"/>
              <a:t>期待される効果：女子と話すことに免疫がつき自分に自信がつくことで、シャイ解決の一歩を踏み出せる</a:t>
            </a:r>
            <a:endParaRPr lang="en-US" altLang="ja-JP" dirty="0"/>
          </a:p>
          <a:p>
            <a:pPr>
              <a:lnSpc>
                <a:spcPct val="160000"/>
              </a:lnSpc>
            </a:pPr>
            <a:endParaRPr lang="en-US" altLang="ja-JP" dirty="0"/>
          </a:p>
          <a:p>
            <a:pPr>
              <a:lnSpc>
                <a:spcPct val="160000"/>
              </a:lnSpc>
            </a:pPr>
            <a:endParaRPr lang="en-US" altLang="ja-JP" dirty="0"/>
          </a:p>
          <a:p>
            <a:pPr>
              <a:lnSpc>
                <a:spcPct val="160000"/>
              </a:lnSpc>
            </a:pPr>
            <a:endParaRPr kumimoji="1" lang="en-US" altLang="ja-JP" dirty="0"/>
          </a:p>
        </p:txBody>
      </p:sp>
    </p:spTree>
    <p:extLst>
      <p:ext uri="{BB962C8B-B14F-4D97-AF65-F5344CB8AC3E}">
        <p14:creationId xmlns:p14="http://schemas.microsoft.com/office/powerpoint/2010/main" val="537599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おもちゃ, レゴ, ホワイト が含まれている画像&#10;&#10;自動的に生成された説明">
            <a:extLst>
              <a:ext uri="{FF2B5EF4-FFF2-40B4-BE49-F238E27FC236}">
                <a16:creationId xmlns:a16="http://schemas.microsoft.com/office/drawing/2014/main" id="{BBF31BF5-C677-B94F-A5CE-4AB962C16F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493" y="2157595"/>
            <a:ext cx="2019687" cy="2019687"/>
          </a:xfrm>
          <a:prstGeom prst="rect">
            <a:avLst/>
          </a:prstGeom>
        </p:spPr>
      </p:pic>
      <p:pic>
        <p:nvPicPr>
          <p:cNvPr id="9" name="図 8">
            <a:extLst>
              <a:ext uri="{FF2B5EF4-FFF2-40B4-BE49-F238E27FC236}">
                <a16:creationId xmlns:a16="http://schemas.microsoft.com/office/drawing/2014/main" id="{008AEC05-21BA-2B40-BCF0-FF344A94A9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20" y="267885"/>
            <a:ext cx="1866424" cy="2427430"/>
          </a:xfrm>
          <a:prstGeom prst="rect">
            <a:avLst/>
          </a:prstGeom>
        </p:spPr>
      </p:pic>
      <p:pic>
        <p:nvPicPr>
          <p:cNvPr id="11" name="図 10" descr="おもちゃ, 人形, ブラック, クマ が含まれている画像&#10;&#10;自動的に生成された説明">
            <a:extLst>
              <a:ext uri="{FF2B5EF4-FFF2-40B4-BE49-F238E27FC236}">
                <a16:creationId xmlns:a16="http://schemas.microsoft.com/office/drawing/2014/main" id="{BB63F709-E306-104A-A72F-25477358F5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7171" y="188993"/>
            <a:ext cx="1790904" cy="2427430"/>
          </a:xfrm>
          <a:prstGeom prst="rect">
            <a:avLst/>
          </a:prstGeom>
        </p:spPr>
      </p:pic>
      <p:pic>
        <p:nvPicPr>
          <p:cNvPr id="13" name="図 12" descr="部屋 が含まれている画像&#10;&#10;自動的に生成された説明">
            <a:extLst>
              <a:ext uri="{FF2B5EF4-FFF2-40B4-BE49-F238E27FC236}">
                <a16:creationId xmlns:a16="http://schemas.microsoft.com/office/drawing/2014/main" id="{FA84AE92-B112-DE4E-9A31-36B484D25C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9782" y="2259646"/>
            <a:ext cx="2262673" cy="2115599"/>
          </a:xfrm>
          <a:prstGeom prst="rect">
            <a:avLst/>
          </a:prstGeom>
        </p:spPr>
      </p:pic>
      <p:pic>
        <p:nvPicPr>
          <p:cNvPr id="15" name="図 14" descr="おもちゃ が含まれている画像&#10;&#10;自動的に生成された説明">
            <a:extLst>
              <a:ext uri="{FF2B5EF4-FFF2-40B4-BE49-F238E27FC236}">
                <a16:creationId xmlns:a16="http://schemas.microsoft.com/office/drawing/2014/main" id="{DA6C8046-2CFE-7140-9111-0E7C79B7DA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0948" y="4177282"/>
            <a:ext cx="1906427" cy="2508457"/>
          </a:xfrm>
          <a:prstGeom prst="rect">
            <a:avLst/>
          </a:prstGeom>
        </p:spPr>
      </p:pic>
      <p:pic>
        <p:nvPicPr>
          <p:cNvPr id="29" name="図 28" descr="人形, おもちゃ, ケーキ, 明かり が含まれている画像&#10;&#10;自動的に生成された説明">
            <a:extLst>
              <a:ext uri="{FF2B5EF4-FFF2-40B4-BE49-F238E27FC236}">
                <a16:creationId xmlns:a16="http://schemas.microsoft.com/office/drawing/2014/main" id="{1418757A-1109-5946-9858-89C600FC3A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51720" y="249038"/>
            <a:ext cx="2019686" cy="2019686"/>
          </a:xfrm>
          <a:prstGeom prst="rect">
            <a:avLst/>
          </a:prstGeom>
        </p:spPr>
      </p:pic>
      <p:pic>
        <p:nvPicPr>
          <p:cNvPr id="30" name="図 29" descr="時計 が含まれている画像&#10;&#10;自動的に生成された説明">
            <a:extLst>
              <a:ext uri="{FF2B5EF4-FFF2-40B4-BE49-F238E27FC236}">
                <a16:creationId xmlns:a16="http://schemas.microsoft.com/office/drawing/2014/main" id="{23AA1F8B-760C-0046-B148-558583310AA6}"/>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41605" b="99554" l="55667" r="69667">
                        <a14:foregroundMark x1="61667" y1="44428" x2="61667" y2="44428"/>
                        <a14:foregroundMark x1="58333" y1="44577" x2="64778" y2="44725"/>
                        <a14:foregroundMark x1="62111" y1="41753" x2="62111" y2="41753"/>
                        <a14:foregroundMark x1="60444" y1="63447" x2="61111" y2="74889"/>
                        <a14:foregroundMark x1="63111" y1="62853" x2="63444" y2="76672"/>
                        <a14:foregroundMark x1="60556" y1="93165" x2="60778" y2="99554"/>
                        <a14:foregroundMark x1="63667" y1="99554" x2="63667" y2="99554"/>
                      </a14:backgroundRemoval>
                    </a14:imgEffect>
                  </a14:imgLayer>
                </a14:imgProps>
              </a:ext>
              <a:ext uri="{28A0092B-C50C-407E-A947-70E740481C1C}">
                <a14:useLocalDpi xmlns:a14="http://schemas.microsoft.com/office/drawing/2010/main" val="0"/>
              </a:ext>
            </a:extLst>
          </a:blip>
          <a:srcRect l="53954" t="38165" r="28558"/>
          <a:stretch/>
        </p:blipFill>
        <p:spPr>
          <a:xfrm>
            <a:off x="290271" y="2695315"/>
            <a:ext cx="919458" cy="2427431"/>
          </a:xfrm>
          <a:prstGeom prst="rect">
            <a:avLst/>
          </a:prstGeom>
        </p:spPr>
      </p:pic>
      <p:pic>
        <p:nvPicPr>
          <p:cNvPr id="31" name="図 30" descr="時計 が含まれている画像&#10;&#10;自動的に生成された説明">
            <a:extLst>
              <a:ext uri="{FF2B5EF4-FFF2-40B4-BE49-F238E27FC236}">
                <a16:creationId xmlns:a16="http://schemas.microsoft.com/office/drawing/2014/main" id="{7CD30AE9-BAFB-EA4B-8959-2EB8F332F99B}"/>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40862" b="99703" l="0" r="24111">
                        <a14:foregroundMark x1="7556" y1="64042" x2="7556" y2="74740"/>
                        <a14:foregroundMark x1="10556" y1="61664" x2="11000" y2="75483"/>
                        <a14:foregroundMark x1="12111" y1="64042" x2="11556" y2="75037"/>
                        <a14:foregroundMark x1="23444" y1="53492" x2="23444" y2="53492"/>
                        <a14:foregroundMark x1="1778" y1="60178" x2="1778" y2="60178"/>
                        <a14:foregroundMark x1="10222" y1="43536" x2="10222" y2="43536"/>
                        <a14:foregroundMark x1="9444" y1="42199" x2="9444" y2="42199"/>
                        <a14:foregroundMark x1="7333" y1="97028" x2="7333" y2="97028"/>
                        <a14:foregroundMark x1="12111" y1="98366" x2="12111" y2="98366"/>
                        <a14:foregroundMark x1="6556" y1="99851" x2="6556" y2="99851"/>
                        <a14:foregroundMark x1="24333" y1="53343" x2="24333" y2="53343"/>
                        <a14:foregroundMark x1="11889" y1="40862" x2="11889" y2="40862"/>
                        <a14:foregroundMark x1="0" y1="60475" x2="0" y2="60475"/>
                        <a14:backgroundMark x1="16556" y1="42793" x2="19000" y2="48588"/>
                        <a14:backgroundMark x1="17889" y1="41159" x2="21111" y2="46062"/>
                      </a14:backgroundRemoval>
                    </a14:imgEffect>
                  </a14:imgLayer>
                </a14:imgProps>
              </a:ext>
              <a:ext uri="{28A0092B-C50C-407E-A947-70E740481C1C}">
                <a14:useLocalDpi xmlns:a14="http://schemas.microsoft.com/office/drawing/2010/main" val="0"/>
              </a:ext>
            </a:extLst>
          </a:blip>
          <a:srcRect t="37559" r="73915"/>
          <a:stretch/>
        </p:blipFill>
        <p:spPr>
          <a:xfrm>
            <a:off x="1162643" y="2695315"/>
            <a:ext cx="1358122" cy="2427430"/>
          </a:xfrm>
          <a:prstGeom prst="rect">
            <a:avLst/>
          </a:prstGeom>
        </p:spPr>
      </p:pic>
      <p:pic>
        <p:nvPicPr>
          <p:cNvPr id="32" name="図 31" descr="時計 が含まれている画像&#10;&#10;自動的に生成された説明">
            <a:extLst>
              <a:ext uri="{FF2B5EF4-FFF2-40B4-BE49-F238E27FC236}">
                <a16:creationId xmlns:a16="http://schemas.microsoft.com/office/drawing/2014/main" id="{544BF6D4-E596-6142-8445-8E859F1EA4FC}"/>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41605" b="99851" l="86000" r="98556">
                        <a14:foregroundMark x1="92000" y1="44279" x2="92000" y2="44279"/>
                        <a14:foregroundMark x1="93000" y1="41753" x2="93000" y2="41753"/>
                        <a14:foregroundMark x1="98333" y1="47548" x2="98333" y2="47548"/>
                        <a14:foregroundMark x1="91667" y1="99851" x2="91667" y2="99851"/>
                        <a14:foregroundMark x1="98556" y1="79495" x2="98556" y2="79495"/>
                        <a14:foregroundMark x1="94889" y1="65676" x2="94889" y2="65676"/>
                        <a14:foregroundMark x1="94889" y1="69985" x2="94889" y2="69985"/>
                        <a14:foregroundMark x1="90333" y1="64487" x2="93667" y2="70431"/>
                        <a14:foregroundMark x1="93889" y1="64042" x2="93889" y2="73997"/>
                        <a14:foregroundMark x1="92222" y1="68202" x2="92556" y2="77266"/>
                        <a14:foregroundMark x1="94778" y1="99851" x2="94778" y2="99851"/>
                      </a14:backgroundRemoval>
                    </a14:imgEffect>
                  </a14:imgLayer>
                </a14:imgProps>
              </a:ext>
              <a:ext uri="{28A0092B-C50C-407E-A947-70E740481C1C}">
                <a14:useLocalDpi xmlns:a14="http://schemas.microsoft.com/office/drawing/2010/main" val="0"/>
              </a:ext>
            </a:extLst>
          </a:blip>
          <a:srcRect l="84791" t="38165"/>
          <a:stretch/>
        </p:blipFill>
        <p:spPr>
          <a:xfrm>
            <a:off x="2444963" y="2695315"/>
            <a:ext cx="799634" cy="2427430"/>
          </a:xfrm>
          <a:prstGeom prst="rect">
            <a:avLst/>
          </a:prstGeom>
        </p:spPr>
      </p:pic>
      <p:pic>
        <p:nvPicPr>
          <p:cNvPr id="33" name="図 32" descr="時計 が含まれている画像&#10;&#10;自動的に生成された説明">
            <a:extLst>
              <a:ext uri="{FF2B5EF4-FFF2-40B4-BE49-F238E27FC236}">
                <a16:creationId xmlns:a16="http://schemas.microsoft.com/office/drawing/2014/main" id="{075A8F09-2686-BC4D-9E5A-8209C235B6ED}"/>
              </a:ext>
            </a:extLst>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41605" b="99851" l="556" r="15667">
                        <a14:foregroundMark x1="6333" y1="43685" x2="11556" y2="45171"/>
                        <a14:foregroundMark x1="1333" y1="52452" x2="1444" y2="53640"/>
                        <a14:foregroundMark x1="4667" y1="63001" x2="11667" y2="63150"/>
                        <a14:foregroundMark x1="6556" y1="63299" x2="7222" y2="73997"/>
                        <a14:foregroundMark x1="9556" y1="63893" x2="9556" y2="76374"/>
                        <a14:foregroundMark x1="15667" y1="61367" x2="15667" y2="61367"/>
                        <a14:foregroundMark x1="8000" y1="41605" x2="8000" y2="41605"/>
                        <a14:foregroundMark x1="556" y1="61961" x2="556" y2="61961"/>
                        <a14:foregroundMark x1="4778" y1="92719" x2="4889" y2="99406"/>
                        <a14:foregroundMark x1="11222" y1="99851" x2="11222" y2="99851"/>
                      </a14:backgroundRemoval>
                    </a14:imgEffect>
                  </a14:imgLayer>
                </a14:imgProps>
              </a:ext>
              <a:ext uri="{28A0092B-C50C-407E-A947-70E740481C1C}">
                <a14:useLocalDpi xmlns:a14="http://schemas.microsoft.com/office/drawing/2010/main" val="0"/>
              </a:ext>
            </a:extLst>
          </a:blip>
          <a:srcRect t="39036" r="82512"/>
          <a:stretch/>
        </p:blipFill>
        <p:spPr>
          <a:xfrm>
            <a:off x="3418050" y="2695315"/>
            <a:ext cx="932610" cy="2427430"/>
          </a:xfrm>
          <a:prstGeom prst="rect">
            <a:avLst/>
          </a:prstGeom>
        </p:spPr>
      </p:pic>
      <p:pic>
        <p:nvPicPr>
          <p:cNvPr id="38" name="図 37" descr="おもちゃ, 人形, レゴ, 食品 が含まれている画像&#10;&#10;自動的に生成された説明">
            <a:extLst>
              <a:ext uri="{FF2B5EF4-FFF2-40B4-BE49-F238E27FC236}">
                <a16:creationId xmlns:a16="http://schemas.microsoft.com/office/drawing/2014/main" id="{5168D4FD-8B43-174A-AEFA-860A2C5F4063}"/>
              </a:ext>
            </a:extLst>
          </p:cNvPr>
          <p:cNvPicPr>
            <a:picLocks noChangeAspect="1"/>
          </p:cNvPicPr>
          <p:nvPr/>
        </p:nvPicPr>
        <p:blipFill rotWithShape="1">
          <a:blip r:embed="rId16">
            <a:extLst>
              <a:ext uri="{28A0092B-C50C-407E-A947-70E740481C1C}">
                <a14:useLocalDpi xmlns:a14="http://schemas.microsoft.com/office/drawing/2010/main" val="0"/>
              </a:ext>
            </a:extLst>
          </a:blip>
          <a:srcRect l="9918" r="10374" b="1"/>
          <a:stretch/>
        </p:blipFill>
        <p:spPr>
          <a:xfrm>
            <a:off x="4240401" y="4368733"/>
            <a:ext cx="2005060" cy="2427430"/>
          </a:xfrm>
          <a:prstGeom prst="rect">
            <a:avLst/>
          </a:prstGeom>
          <a:effectLst/>
        </p:spPr>
      </p:pic>
      <p:pic>
        <p:nvPicPr>
          <p:cNvPr id="42" name="図 41">
            <a:extLst>
              <a:ext uri="{FF2B5EF4-FFF2-40B4-BE49-F238E27FC236}">
                <a16:creationId xmlns:a16="http://schemas.microsoft.com/office/drawing/2014/main" id="{54E3D5D2-48B2-074A-94A5-3C323863176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227044" y="93824"/>
            <a:ext cx="1403679" cy="2126786"/>
          </a:xfrm>
          <a:prstGeom prst="rect">
            <a:avLst/>
          </a:prstGeom>
        </p:spPr>
      </p:pic>
      <p:pic>
        <p:nvPicPr>
          <p:cNvPr id="44" name="図 43" descr="人形, おもちゃ, 部屋 が含まれている画像&#10;&#10;自動的に生成された説明">
            <a:extLst>
              <a:ext uri="{FF2B5EF4-FFF2-40B4-BE49-F238E27FC236}">
                <a16:creationId xmlns:a16="http://schemas.microsoft.com/office/drawing/2014/main" id="{6244BC21-31CB-054D-BC4B-F27757D5EFB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732455" y="188993"/>
            <a:ext cx="1915528" cy="1915528"/>
          </a:xfrm>
          <a:prstGeom prst="rect">
            <a:avLst/>
          </a:prstGeom>
        </p:spPr>
      </p:pic>
      <p:pic>
        <p:nvPicPr>
          <p:cNvPr id="45" name="図 44">
            <a:extLst>
              <a:ext uri="{FF2B5EF4-FFF2-40B4-BE49-F238E27FC236}">
                <a16:creationId xmlns:a16="http://schemas.microsoft.com/office/drawing/2014/main" id="{198B9242-284A-7B47-8DBD-789E17C9CB64}"/>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501540" y="4753480"/>
            <a:ext cx="865906" cy="1731811"/>
          </a:xfrm>
          <a:prstGeom prst="rect">
            <a:avLst/>
          </a:prstGeom>
        </p:spPr>
      </p:pic>
    </p:spTree>
    <p:extLst>
      <p:ext uri="{BB962C8B-B14F-4D97-AF65-F5344CB8AC3E}">
        <p14:creationId xmlns:p14="http://schemas.microsoft.com/office/powerpoint/2010/main" val="3751651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屋内, バイク, 表示, 座る が含まれている画像&#10;&#10;自動的に生成された説明">
            <a:extLst>
              <a:ext uri="{FF2B5EF4-FFF2-40B4-BE49-F238E27FC236}">
                <a16:creationId xmlns:a16="http://schemas.microsoft.com/office/drawing/2014/main" id="{F77B9870-83D8-BF42-91DD-EC724C94AF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1777" y="4722961"/>
            <a:ext cx="2940446" cy="1965996"/>
          </a:xfrm>
          <a:prstGeom prst="rect">
            <a:avLst/>
          </a:prstGeom>
        </p:spPr>
      </p:pic>
      <p:pic>
        <p:nvPicPr>
          <p:cNvPr id="7" name="図 6" descr="ギターを弾いている男性&#10;&#10;自動的に生成された説明">
            <a:extLst>
              <a:ext uri="{FF2B5EF4-FFF2-40B4-BE49-F238E27FC236}">
                <a16:creationId xmlns:a16="http://schemas.microsoft.com/office/drawing/2014/main" id="{C23ED7BE-0588-C94B-BA48-71C2FB289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1033" y="4895798"/>
            <a:ext cx="2682628" cy="1793618"/>
          </a:xfrm>
          <a:prstGeom prst="rect">
            <a:avLst/>
          </a:prstGeom>
        </p:spPr>
      </p:pic>
      <p:pic>
        <p:nvPicPr>
          <p:cNvPr id="9" name="図 8" descr="ギターを弾いている男性&#10;&#10;自動的に生成された説明">
            <a:extLst>
              <a:ext uri="{FF2B5EF4-FFF2-40B4-BE49-F238E27FC236}">
                <a16:creationId xmlns:a16="http://schemas.microsoft.com/office/drawing/2014/main" id="{0269F501-3142-5B4E-A5F8-AC886BA50E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9614" y="169043"/>
            <a:ext cx="2932160" cy="1949124"/>
          </a:xfrm>
          <a:prstGeom prst="rect">
            <a:avLst/>
          </a:prstGeom>
        </p:spPr>
      </p:pic>
      <p:pic>
        <p:nvPicPr>
          <p:cNvPr id="15" name="図 14" descr="人, 屋外, 建物, 男 が含まれている画像&#10;&#10;自動的に生成された説明">
            <a:extLst>
              <a:ext uri="{FF2B5EF4-FFF2-40B4-BE49-F238E27FC236}">
                <a16:creationId xmlns:a16="http://schemas.microsoft.com/office/drawing/2014/main" id="{ACC3111E-A4D4-8348-9395-B84B727CAD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4177" y="2230182"/>
            <a:ext cx="1687597" cy="2553601"/>
          </a:xfrm>
          <a:prstGeom prst="rect">
            <a:avLst/>
          </a:prstGeom>
        </p:spPr>
      </p:pic>
      <p:pic>
        <p:nvPicPr>
          <p:cNvPr id="19" name="図 18" descr="ソファーに座る男性&#10;&#10;自動的に生成された説明">
            <a:extLst>
              <a:ext uri="{FF2B5EF4-FFF2-40B4-BE49-F238E27FC236}">
                <a16:creationId xmlns:a16="http://schemas.microsoft.com/office/drawing/2014/main" id="{0FD6920F-F143-7049-9B03-AB266B512F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7716" y="245617"/>
            <a:ext cx="2811638" cy="1872550"/>
          </a:xfrm>
          <a:prstGeom prst="rect">
            <a:avLst/>
          </a:prstGeom>
        </p:spPr>
      </p:pic>
      <p:pic>
        <p:nvPicPr>
          <p:cNvPr id="21" name="図 20" descr="人, 男, 持つ, 立つ が含まれている画像&#10;&#10;自動的に生成された説明">
            <a:extLst>
              <a:ext uri="{FF2B5EF4-FFF2-40B4-BE49-F238E27FC236}">
                <a16:creationId xmlns:a16="http://schemas.microsoft.com/office/drawing/2014/main" id="{0788E123-1186-1F48-80A0-9DAD3C30EAC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0339" y="269882"/>
            <a:ext cx="2772428" cy="1848285"/>
          </a:xfrm>
          <a:prstGeom prst="rect">
            <a:avLst/>
          </a:prstGeom>
        </p:spPr>
      </p:pic>
      <p:pic>
        <p:nvPicPr>
          <p:cNvPr id="23" name="図 22" descr="人, 男, 女性, 座る が含まれている画像&#10;&#10;自動的に生成された説明">
            <a:extLst>
              <a:ext uri="{FF2B5EF4-FFF2-40B4-BE49-F238E27FC236}">
                <a16:creationId xmlns:a16="http://schemas.microsoft.com/office/drawing/2014/main" id="{CF87EFD2-9DC5-E346-94DC-2E01BE794C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0139" y="2561975"/>
            <a:ext cx="2682628" cy="4023943"/>
          </a:xfrm>
          <a:prstGeom prst="rect">
            <a:avLst/>
          </a:prstGeom>
        </p:spPr>
      </p:pic>
      <p:pic>
        <p:nvPicPr>
          <p:cNvPr id="25" name="図 24" descr="人, 屋内, 窓, キッチン が含まれている画像&#10;&#10;自動的に生成された説明">
            <a:extLst>
              <a:ext uri="{FF2B5EF4-FFF2-40B4-BE49-F238E27FC236}">
                <a16:creationId xmlns:a16="http://schemas.microsoft.com/office/drawing/2014/main" id="{C3165119-C466-1F49-9E72-F3B59416E51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05698" y="2286681"/>
            <a:ext cx="3432502" cy="2287265"/>
          </a:xfrm>
          <a:prstGeom prst="rect">
            <a:avLst/>
          </a:prstGeom>
        </p:spPr>
      </p:pic>
    </p:spTree>
    <p:extLst>
      <p:ext uri="{BB962C8B-B14F-4D97-AF65-F5344CB8AC3E}">
        <p14:creationId xmlns:p14="http://schemas.microsoft.com/office/powerpoint/2010/main" val="4074659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人, 屋内, 女性, テーブル が含まれている画像&#10;&#10;自動的に生成された説明">
            <a:extLst>
              <a:ext uri="{FF2B5EF4-FFF2-40B4-BE49-F238E27FC236}">
                <a16:creationId xmlns:a16="http://schemas.microsoft.com/office/drawing/2014/main" id="{9C1795AA-2B0B-D34F-8FAD-58F826318F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0092" y="4163210"/>
            <a:ext cx="2476460" cy="1655773"/>
          </a:xfrm>
          <a:prstGeom prst="rect">
            <a:avLst/>
          </a:prstGeom>
        </p:spPr>
      </p:pic>
      <p:pic>
        <p:nvPicPr>
          <p:cNvPr id="9" name="図 8" descr="人, 女性, 屋外, 建物 が含まれている画像&#10;&#10;自動的に生成された説明">
            <a:extLst>
              <a:ext uri="{FF2B5EF4-FFF2-40B4-BE49-F238E27FC236}">
                <a16:creationId xmlns:a16="http://schemas.microsoft.com/office/drawing/2014/main" id="{4C0ED959-3F23-6C4F-AD6C-05DCFFA685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3698" y="551503"/>
            <a:ext cx="1402854" cy="1772838"/>
          </a:xfrm>
          <a:prstGeom prst="rect">
            <a:avLst/>
          </a:prstGeom>
        </p:spPr>
      </p:pic>
      <p:pic>
        <p:nvPicPr>
          <p:cNvPr id="11" name="図 10" descr="カップ, コーヒー, テーブル, 人 が含まれている画像&#10;&#10;自動的に生成された説明">
            <a:extLst>
              <a:ext uri="{FF2B5EF4-FFF2-40B4-BE49-F238E27FC236}">
                <a16:creationId xmlns:a16="http://schemas.microsoft.com/office/drawing/2014/main" id="{F5ECD09F-D996-DC4C-9F67-62071BF532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2152" y="2454993"/>
            <a:ext cx="2184400" cy="1460500"/>
          </a:xfrm>
          <a:prstGeom prst="rect">
            <a:avLst/>
          </a:prstGeom>
        </p:spPr>
      </p:pic>
      <p:pic>
        <p:nvPicPr>
          <p:cNvPr id="15" name="図 14" descr="屋内, テーブル, 座る, 部屋 が含まれている画像&#10;&#10;自動的に生成された説明">
            <a:extLst>
              <a:ext uri="{FF2B5EF4-FFF2-40B4-BE49-F238E27FC236}">
                <a16:creationId xmlns:a16="http://schemas.microsoft.com/office/drawing/2014/main" id="{BC03087C-6DE8-4C4C-A66D-7060698E2F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8767" y="4089306"/>
            <a:ext cx="2724645" cy="1821710"/>
          </a:xfrm>
          <a:prstGeom prst="rect">
            <a:avLst/>
          </a:prstGeom>
        </p:spPr>
      </p:pic>
      <p:pic>
        <p:nvPicPr>
          <p:cNvPr id="17" name="図 16" descr="屋内, 部屋, テーブル, 暮らし が含まれている画像&#10;&#10;自動的に生成された説明">
            <a:extLst>
              <a:ext uri="{FF2B5EF4-FFF2-40B4-BE49-F238E27FC236}">
                <a16:creationId xmlns:a16="http://schemas.microsoft.com/office/drawing/2014/main" id="{327FB05B-4A83-BF4B-9982-9344541574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0733" y="3711414"/>
            <a:ext cx="3161354" cy="2107569"/>
          </a:xfrm>
          <a:prstGeom prst="rect">
            <a:avLst/>
          </a:prstGeom>
        </p:spPr>
      </p:pic>
      <p:pic>
        <p:nvPicPr>
          <p:cNvPr id="21" name="図 20" descr="屋内, テーブル, 部屋, 暮らし が含まれている画像&#10;&#10;自動的に生成された説明">
            <a:extLst>
              <a:ext uri="{FF2B5EF4-FFF2-40B4-BE49-F238E27FC236}">
                <a16:creationId xmlns:a16="http://schemas.microsoft.com/office/drawing/2014/main" id="{FBEB7DF2-7D96-0442-AF35-A6909A55C9B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47998" y="551503"/>
            <a:ext cx="2724646" cy="1821711"/>
          </a:xfrm>
          <a:prstGeom prst="rect">
            <a:avLst/>
          </a:prstGeom>
        </p:spPr>
      </p:pic>
      <p:pic>
        <p:nvPicPr>
          <p:cNvPr id="25" name="図 24" descr="キッチンの一角&#10;&#10;自動的に生成された説明">
            <a:extLst>
              <a:ext uri="{FF2B5EF4-FFF2-40B4-BE49-F238E27FC236}">
                <a16:creationId xmlns:a16="http://schemas.microsoft.com/office/drawing/2014/main" id="{A43F35FE-1BEC-354A-9784-C416020F653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2863" y="966006"/>
            <a:ext cx="4369137" cy="2462994"/>
          </a:xfrm>
          <a:prstGeom prst="rect">
            <a:avLst/>
          </a:prstGeom>
        </p:spPr>
      </p:pic>
      <p:pic>
        <p:nvPicPr>
          <p:cNvPr id="27" name="図 26" descr="カップ, コーヒー, テーブル, 屋内 が含まれている画像&#10;&#10;自動的に生成された説明">
            <a:extLst>
              <a:ext uri="{FF2B5EF4-FFF2-40B4-BE49-F238E27FC236}">
                <a16:creationId xmlns:a16="http://schemas.microsoft.com/office/drawing/2014/main" id="{50A08EB4-67DD-3443-837E-4EA5D3CF219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47998" y="2454994"/>
            <a:ext cx="1943100" cy="1460500"/>
          </a:xfrm>
          <a:prstGeom prst="rect">
            <a:avLst/>
          </a:prstGeom>
        </p:spPr>
      </p:pic>
    </p:spTree>
    <p:extLst>
      <p:ext uri="{BB962C8B-B14F-4D97-AF65-F5344CB8AC3E}">
        <p14:creationId xmlns:p14="http://schemas.microsoft.com/office/powerpoint/2010/main" val="287813869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1488</TotalTime>
  <Words>142</Words>
  <Application>Microsoft Macintosh PowerPoint</Application>
  <PresentationFormat>画面に合わせる (4:3)</PresentationFormat>
  <Paragraphs>10</Paragraphs>
  <Slides>5</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5</vt:i4>
      </vt:variant>
    </vt:vector>
  </HeadingPairs>
  <TitlesOfParts>
    <vt:vector size="9" baseType="lpstr">
      <vt:lpstr>Arial</vt:lpstr>
      <vt:lpstr>Calibri</vt:lpstr>
      <vt:lpstr>Calibri Light</vt:lpstr>
      <vt:lpstr>Office テーマ</vt:lpstr>
      <vt:lpstr>シャイボーイの解決策</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日本昔話桃太郎</dc:title>
  <dc:creator>ISHIHARA KURUMI(gm0002ex)</dc:creator>
  <cp:lastModifiedBy>SUZUKI Anna(sc0093hi)</cp:lastModifiedBy>
  <cp:revision>16</cp:revision>
  <dcterms:created xsi:type="dcterms:W3CDTF">2020-02-13T05:18:35Z</dcterms:created>
  <dcterms:modified xsi:type="dcterms:W3CDTF">2020-06-17T08:59:33Z</dcterms:modified>
</cp:coreProperties>
</file>